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68" r:id="rId4"/>
    <p:sldId id="278" r:id="rId5"/>
    <p:sldId id="277" r:id="rId6"/>
    <p:sldId id="279" r:id="rId7"/>
    <p:sldId id="280" r:id="rId8"/>
    <p:sldId id="281" r:id="rId9"/>
    <p:sldId id="282" r:id="rId10"/>
    <p:sldId id="258" r:id="rId11"/>
    <p:sldId id="259" r:id="rId12"/>
    <p:sldId id="274" r:id="rId13"/>
    <p:sldId id="260" r:id="rId14"/>
    <p:sldId id="261" r:id="rId15"/>
    <p:sldId id="275" r:id="rId16"/>
    <p:sldId id="262" r:id="rId17"/>
    <p:sldId id="276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31"/>
    <p:restoredTop sz="86438"/>
  </p:normalViewPr>
  <p:slideViewPr>
    <p:cSldViewPr snapToGrid="0">
      <p:cViewPr varScale="1">
        <p:scale>
          <a:sx n="145" d="100"/>
          <a:sy n="145" d="100"/>
        </p:scale>
        <p:origin x="1072" y="184"/>
      </p:cViewPr>
      <p:guideLst/>
    </p:cSldViewPr>
  </p:slideViewPr>
  <p:outlineViewPr>
    <p:cViewPr>
      <p:scale>
        <a:sx n="33" d="100"/>
        <a:sy n="33" d="100"/>
      </p:scale>
      <p:origin x="0" y="-308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3E8E7C-90F5-3F4B-B611-D1AE759F72CE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A4085-91C2-B347-AA81-1693C48CC1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971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A4085-91C2-B347-AA81-1693C48CC1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594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A4085-91C2-B347-AA81-1693C48CC16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193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A4085-91C2-B347-AA81-1693C48CC16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601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A4085-91C2-B347-AA81-1693C48CC16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44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83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876" y="841153"/>
            <a:ext cx="8842248" cy="722852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876" y="1666875"/>
            <a:ext cx="4311394" cy="33627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32" y="1666875"/>
            <a:ext cx="4311394" cy="33627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110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155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876" y="154972"/>
            <a:ext cx="8842248" cy="72285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876" y="994314"/>
            <a:ext cx="8842248" cy="350453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139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search to Practic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0876" y="154972"/>
            <a:ext cx="8842248" cy="72285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From Research to Practice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50876" y="994314"/>
            <a:ext cx="8842248" cy="3504534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Include brief statements about how the HFE research findings can be or have been translated and/or implemented into HFE practice.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i="1" dirty="0"/>
              <a:t>Note: including this slide is optional but strongly encouraged.</a:t>
            </a:r>
          </a:p>
        </p:txBody>
      </p:sp>
    </p:spTree>
    <p:extLst>
      <p:ext uri="{BB962C8B-B14F-4D97-AF65-F5344CB8AC3E}">
        <p14:creationId xmlns:p14="http://schemas.microsoft.com/office/powerpoint/2010/main" val="1587336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7C9407A-3231-1BD4-0AFD-89F8989C3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76" y="154972"/>
            <a:ext cx="8842248" cy="72285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8BB54D-8D36-D36C-C1AB-D8D9D299FD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0876" y="987552"/>
            <a:ext cx="4311394" cy="350215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C1BAC9F-2188-1E83-1B74-58E780C2C70B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81732" y="987552"/>
            <a:ext cx="4311394" cy="350215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0227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7C9407A-3231-1BD4-0AFD-89F8989C3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76" y="154972"/>
            <a:ext cx="8842248" cy="722852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5509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45B5C565-FE46-4216-F01C-CD59374D9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76" y="154972"/>
            <a:ext cx="8842248" cy="722852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622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8493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520" y="1253252"/>
            <a:ext cx="7680960" cy="1790700"/>
          </a:xfrm>
        </p:spPr>
        <p:txBody>
          <a:bodyPr anchor="b"/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" y="3113008"/>
            <a:ext cx="7680960" cy="124182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accent4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073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520" y="1253252"/>
            <a:ext cx="7680960" cy="1790700"/>
          </a:xfrm>
        </p:spPr>
        <p:txBody>
          <a:bodyPr anchor="b"/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" y="3113008"/>
            <a:ext cx="7680960" cy="124182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accent4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7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AF159-CAA1-BCF9-5C01-8766BAEF37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20" y="910352"/>
            <a:ext cx="7680960" cy="1790700"/>
          </a:xfrm>
        </p:spPr>
        <p:txBody>
          <a:bodyPr anchor="b"/>
          <a:lstStyle>
            <a:lvl1pPr algn="ctr">
              <a:defRPr sz="45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7BAFA9-1F6B-F26D-D32B-93F2B501A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2770108"/>
            <a:ext cx="7680960" cy="124182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14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CC443610-3F08-9446-0B8D-AEB7A044FA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2770108"/>
            <a:ext cx="7680960" cy="124182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7C815D-9B98-D60E-B9EF-8AFD2114CE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20" y="910352"/>
            <a:ext cx="7680960" cy="1790700"/>
          </a:xfrm>
        </p:spPr>
        <p:txBody>
          <a:bodyPr anchor="b"/>
          <a:lstStyle>
            <a:lvl1pPr algn="ctr">
              <a:defRPr sz="45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71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64AE03F-7D74-8C2E-A3CD-EAFF4CA23F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20" y="910352"/>
            <a:ext cx="7680960" cy="1790700"/>
          </a:xfrm>
        </p:spPr>
        <p:txBody>
          <a:bodyPr anchor="b"/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25C8CF8-9C06-FE27-7E0E-123034B83E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2770108"/>
            <a:ext cx="7680960" cy="124182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75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2708D41-8996-6DF0-27DA-7AE10A66AD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20" y="910352"/>
            <a:ext cx="7680960" cy="1790700"/>
          </a:xfrm>
        </p:spPr>
        <p:txBody>
          <a:bodyPr anchor="b"/>
          <a:lstStyle>
            <a:lvl1pPr algn="ctr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FC3F409-8253-D196-2810-039EC9A1C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2770108"/>
            <a:ext cx="7680960" cy="124182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698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E0073FC-D4BA-D54F-7325-FFB03240AC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20" y="910352"/>
            <a:ext cx="7680960" cy="1790700"/>
          </a:xfrm>
        </p:spPr>
        <p:txBody>
          <a:bodyPr anchor="b"/>
          <a:lstStyle>
            <a:lvl1pPr algn="ctr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D7BD3B7-1135-416C-F004-46BCE169D0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2770108"/>
            <a:ext cx="7680960" cy="124182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99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5992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0876" y="841153"/>
            <a:ext cx="8842248" cy="7228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0876" y="1671350"/>
            <a:ext cx="8842248" cy="335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159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78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62" r:id="rId9"/>
    <p:sldLayoutId id="2147483664" r:id="rId10"/>
    <p:sldLayoutId id="2147483679" r:id="rId11"/>
    <p:sldLayoutId id="2147483671" r:id="rId12"/>
    <p:sldLayoutId id="2147483682" r:id="rId13"/>
    <p:sldLayoutId id="2147483672" r:id="rId14"/>
    <p:sldLayoutId id="2147483680" r:id="rId15"/>
    <p:sldLayoutId id="2147483667" r:id="rId16"/>
    <p:sldLayoutId id="2147483681" r:id="rId1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chemeClr val="accent2"/>
        </a:buClr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4"/>
        </a:buClr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5"/>
        </a:buClr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6"/>
        </a:buClr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FCB0414-1A22-F684-4FE5-38957D6311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0876" y="-1012219"/>
            <a:ext cx="8842248" cy="722852"/>
          </a:xfrm>
        </p:spPr>
        <p:txBody>
          <a:bodyPr/>
          <a:lstStyle/>
          <a:p>
            <a:r>
              <a:rPr lang="en-US" dirty="0"/>
              <a:t>HFES International Symposium</a:t>
            </a:r>
            <a:r>
              <a:rPr lang="en-US" baseline="0" dirty="0"/>
              <a:t>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917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B2FE6-47B2-FDF1-BFFC-0ECEEE751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header style – one column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5AB22C-9F84-C58F-5E60-DB147769DD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Click to edit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8875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9F0EE-E535-8C0D-6B88-99E39245D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header style – two column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B68D1-9E8C-1550-9501-36DF3018412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Click to edit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B518F7-8C23-BB7C-8115-EF1E1D09045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Click to edit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401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059E8-A76F-5DA9-09B4-6A5584FA7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header style – no text</a:t>
            </a:r>
          </a:p>
        </p:txBody>
      </p:sp>
    </p:spTree>
    <p:extLst>
      <p:ext uri="{BB962C8B-B14F-4D97-AF65-F5344CB8AC3E}">
        <p14:creationId xmlns:p14="http://schemas.microsoft.com/office/powerpoint/2010/main" val="3419244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41D90-C428-D988-2B97-0F9AD72C8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header style – one column w bar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E7E57-31C1-7785-3886-26618A3C00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Click to edit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117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3853D-F2C3-E4C1-B0C0-B503B4B43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header style – two column w bar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D1F00-02E5-65F2-92DF-83462C87F23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Click to edit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C2764B-3A81-20F9-F652-14D70A97D0D1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en-US" dirty="0"/>
              <a:t>Click to edit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935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65D72-2E88-83C0-F20F-2D09099C2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header style – no text below</a:t>
            </a:r>
          </a:p>
        </p:txBody>
      </p:sp>
    </p:spTree>
    <p:extLst>
      <p:ext uri="{BB962C8B-B14F-4D97-AF65-F5344CB8AC3E}">
        <p14:creationId xmlns:p14="http://schemas.microsoft.com/office/powerpoint/2010/main" val="352526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32329-DAF8-D43A-6A14-E7DFEF128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76" y="-942771"/>
            <a:ext cx="8842248" cy="722852"/>
          </a:xfrm>
        </p:spPr>
        <p:txBody>
          <a:bodyPr/>
          <a:lstStyle/>
          <a:p>
            <a:r>
              <a:rPr lang="en-US" dirty="0"/>
              <a:t>Section Divider </a:t>
            </a:r>
          </a:p>
        </p:txBody>
      </p:sp>
    </p:spTree>
    <p:extLst>
      <p:ext uri="{BB962C8B-B14F-4D97-AF65-F5344CB8AC3E}">
        <p14:creationId xmlns:p14="http://schemas.microsoft.com/office/powerpoint/2010/main" val="1745309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25924-5683-184D-291C-06B01557C7B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0876" y="-976916"/>
            <a:ext cx="8842248" cy="722852"/>
          </a:xfrm>
        </p:spPr>
        <p:txBody>
          <a:bodyPr/>
          <a:lstStyle/>
          <a:p>
            <a:r>
              <a:rPr lang="en-US" dirty="0"/>
              <a:t>Section Divider</a:t>
            </a:r>
            <a:r>
              <a:rPr lang="en-US" baseline="0" dirty="0"/>
              <a:t> - 2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270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D21027-C00A-165D-832B-A6D44B4BA4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Click to edit header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77FF9C-B990-07A7-6F40-89BB948245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Click to edit subhead style</a:t>
            </a:r>
          </a:p>
        </p:txBody>
      </p:sp>
    </p:spTree>
    <p:extLst>
      <p:ext uri="{BB962C8B-B14F-4D97-AF65-F5344CB8AC3E}">
        <p14:creationId xmlns:p14="http://schemas.microsoft.com/office/powerpoint/2010/main" val="191898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DDB69-1E3D-462B-3091-A529201F06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Click to edit header style- Dark Teal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79FDF0-B830-614F-FDCC-EC375B4C2E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Click to edit subhead style</a:t>
            </a:r>
          </a:p>
        </p:txBody>
      </p:sp>
    </p:spTree>
    <p:extLst>
      <p:ext uri="{BB962C8B-B14F-4D97-AF65-F5344CB8AC3E}">
        <p14:creationId xmlns:p14="http://schemas.microsoft.com/office/powerpoint/2010/main" val="1349837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2859E-BDA7-78D9-B808-EEDF096BCD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Click to edit header style – Orange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0576A0-C4F1-A966-41C0-7FC9BF5E65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subhead style</a:t>
            </a:r>
          </a:p>
        </p:txBody>
      </p:sp>
    </p:spTree>
    <p:extLst>
      <p:ext uri="{BB962C8B-B14F-4D97-AF65-F5344CB8AC3E}">
        <p14:creationId xmlns:p14="http://schemas.microsoft.com/office/powerpoint/2010/main" val="415617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64A0C-C32D-6492-3983-86FB1E95A4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20" y="891302"/>
            <a:ext cx="7680960" cy="1790700"/>
          </a:xfrm>
        </p:spPr>
        <p:txBody>
          <a:bodyPr/>
          <a:lstStyle/>
          <a:p>
            <a:r>
              <a:rPr lang="en-US" dirty="0"/>
              <a:t>Click to edit header style – </a:t>
            </a:r>
            <a:br>
              <a:rPr lang="en-US" dirty="0"/>
            </a:br>
            <a:r>
              <a:rPr lang="en-US" dirty="0"/>
              <a:t>Blue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77D19A-8021-F093-A802-DD233795BB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subhead style</a:t>
            </a:r>
          </a:p>
        </p:txBody>
      </p:sp>
    </p:spTree>
    <p:extLst>
      <p:ext uri="{BB962C8B-B14F-4D97-AF65-F5344CB8AC3E}">
        <p14:creationId xmlns:p14="http://schemas.microsoft.com/office/powerpoint/2010/main" val="2226400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54DE8-8716-1860-C659-58C67B1A8C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Click to edit header style – Purple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A623A8-A9DD-E751-1C43-7B39E28869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subhead style</a:t>
            </a:r>
          </a:p>
        </p:txBody>
      </p:sp>
    </p:spTree>
    <p:extLst>
      <p:ext uri="{BB962C8B-B14F-4D97-AF65-F5344CB8AC3E}">
        <p14:creationId xmlns:p14="http://schemas.microsoft.com/office/powerpoint/2010/main" val="41387511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B3C55-4083-AB6F-3EDB-C7E0E85160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Click to edit header style – </a:t>
            </a:r>
            <a:br>
              <a:rPr lang="en-US" dirty="0"/>
            </a:br>
            <a:r>
              <a:rPr lang="en-US" dirty="0"/>
              <a:t>Teal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586D6F-1DBF-2F76-7B8D-8049DD1389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subhead style</a:t>
            </a:r>
          </a:p>
        </p:txBody>
      </p:sp>
    </p:spTree>
    <p:extLst>
      <p:ext uri="{BB962C8B-B14F-4D97-AF65-F5344CB8AC3E}">
        <p14:creationId xmlns:p14="http://schemas.microsoft.com/office/powerpoint/2010/main" val="3722528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4A010-BE94-87F9-35B2-096530620D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Click to edit header style – Lime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650BD6-7262-5993-9A22-AD3D38EAA1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subhead style</a:t>
            </a:r>
          </a:p>
        </p:txBody>
      </p:sp>
    </p:spTree>
    <p:extLst>
      <p:ext uri="{BB962C8B-B14F-4D97-AF65-F5344CB8AC3E}">
        <p14:creationId xmlns:p14="http://schemas.microsoft.com/office/powerpoint/2010/main" val="1325224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92E27-ABFB-CBCE-7111-3D4B7FDCE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1ABC1-D4B6-F991-C582-57CE1B983A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662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7">
      <a:dk1>
        <a:srgbClr val="000000"/>
      </a:dk1>
      <a:lt1>
        <a:srgbClr val="FFFFFF"/>
      </a:lt1>
      <a:dk2>
        <a:srgbClr val="0E242F"/>
      </a:dk2>
      <a:lt2>
        <a:srgbClr val="E8E8E8"/>
      </a:lt2>
      <a:accent1>
        <a:srgbClr val="7D57C7"/>
      </a:accent1>
      <a:accent2>
        <a:srgbClr val="0F3049"/>
      </a:accent2>
      <a:accent3>
        <a:srgbClr val="008E8C"/>
      </a:accent3>
      <a:accent4>
        <a:srgbClr val="95BC57"/>
      </a:accent4>
      <a:accent5>
        <a:srgbClr val="F89848"/>
      </a:accent5>
      <a:accent6>
        <a:srgbClr val="53A1E3"/>
      </a:accent6>
      <a:hlink>
        <a:srgbClr val="467886"/>
      </a:hlink>
      <a:folHlink>
        <a:srgbClr val="96607D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55B34551-8B38-FB43-A1CA-E0EFCD94D1C8}" vid="{9BD4D60D-E73D-2E48-BC50-D77A61736C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</TotalTime>
  <Words>229</Words>
  <Application>Microsoft Macintosh PowerPoint</Application>
  <PresentationFormat>On-screen Show (16:9)</PresentationFormat>
  <Paragraphs>57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Arial</vt:lpstr>
      <vt:lpstr>Calibri</vt:lpstr>
      <vt:lpstr>Office Theme</vt:lpstr>
      <vt:lpstr>HFES International Symposium 2025</vt:lpstr>
      <vt:lpstr>Click to edit header style</vt:lpstr>
      <vt:lpstr>Click to edit header style- Dark Teal</vt:lpstr>
      <vt:lpstr>Click to edit header style – Orange</vt:lpstr>
      <vt:lpstr>Click to edit header style –  Blue</vt:lpstr>
      <vt:lpstr>Click to edit header style – Purple</vt:lpstr>
      <vt:lpstr>Click to edit header style –  Teal</vt:lpstr>
      <vt:lpstr>Click to edit header style – Lime</vt:lpstr>
      <vt:lpstr>PowerPoint Presentation</vt:lpstr>
      <vt:lpstr>Click to edit header style – one column</vt:lpstr>
      <vt:lpstr>Click to edit header style – two column</vt:lpstr>
      <vt:lpstr>Click to edit header style – no text</vt:lpstr>
      <vt:lpstr>Click to edit header style – one column w bar</vt:lpstr>
      <vt:lpstr>Click to edit header style – two column w bar</vt:lpstr>
      <vt:lpstr>Click to edit header style – no text below</vt:lpstr>
      <vt:lpstr>Section Divider </vt:lpstr>
      <vt:lpstr>Section Divider - 2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Camille Werth</dc:creator>
  <cp:lastModifiedBy>Camille Werth</cp:lastModifiedBy>
  <cp:revision>5</cp:revision>
  <dcterms:created xsi:type="dcterms:W3CDTF">2025-09-05T20:35:10Z</dcterms:created>
  <dcterms:modified xsi:type="dcterms:W3CDTF">2025-10-22T18:45:40Z</dcterms:modified>
</cp:coreProperties>
</file>